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2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Доходы всего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6053667648039145E-2"/>
                  <c:y val="-0.3249530467889103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11144,6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D9A-4910-AE43-E6A31C421A66}"/>
                </c:ext>
              </c:extLst>
            </c:dLbl>
            <c:dLbl>
              <c:idx val="1"/>
              <c:layout>
                <c:manualLayout>
                  <c:x val="4.1277919474668287E-2"/>
                  <c:y val="-0.236801542490304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11642,9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D9A-4910-AE43-E6A31C421A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11144.6</c:v>
                </c:pt>
                <c:pt idx="1">
                  <c:v>11642.9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9A-4910-AE43-E6A31C421A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78336768"/>
        <c:axId val="78338304"/>
        <c:axId val="0"/>
      </c:bar3DChart>
      <c:catAx>
        <c:axId val="783367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78338304"/>
        <c:crosses val="autoZero"/>
        <c:auto val="1"/>
        <c:lblAlgn val="ctr"/>
        <c:lblOffset val="100"/>
        <c:noMultiLvlLbl val="0"/>
      </c:catAx>
      <c:valAx>
        <c:axId val="783383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78336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79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4820.6000000000004</c:v>
                </c:pt>
                <c:pt idx="1">
                  <c:v>20.5</c:v>
                </c:pt>
                <c:pt idx="2">
                  <c:v>6801.9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5F-46AB-97B2-F4EFAF336AD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6.2582963950599896E-2"/>
          <c:y val="4.5485378167857839E-2"/>
          <c:w val="0.82451003833712522"/>
          <c:h val="0.25937032128705328"/>
        </c:manualLayout>
      </c:layout>
      <c:overlay val="0"/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5416666666666666E-2"/>
                  <c:y val="-0.2750000000000000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8A-4DD0-AC47-161D62038EB0}"/>
                </c:ext>
              </c:extLst>
            </c:dLbl>
            <c:dLbl>
              <c:idx val="1"/>
              <c:layout>
                <c:manualLayout>
                  <c:x val="3.125E-2"/>
                  <c:y val="-0.19062499999999988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8A-4DD0-AC47-161D62038EB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12034.2</c:v>
                </c:pt>
                <c:pt idx="1">
                  <c:v>11857.8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8A-4DD0-AC47-161D62038E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97226752"/>
        <c:axId val="97228288"/>
        <c:axId val="0"/>
      </c:bar3DChart>
      <c:catAx>
        <c:axId val="97226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97228288"/>
        <c:crosses val="autoZero"/>
        <c:auto val="1"/>
        <c:lblAlgn val="ctr"/>
        <c:lblOffset val="100"/>
        <c:noMultiLvlLbl val="0"/>
      </c:catAx>
      <c:valAx>
        <c:axId val="9722828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722675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0.66149</cdr:x>
      <cdr:y>0.17719</cdr:y>
    </cdr:from>
    <cdr:to>
      <cdr:x>0.81505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72008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>
              <a:solidFill>
                <a:schemeClr val="accent6">
                  <a:lumMod val="75000"/>
                </a:schemeClr>
              </a:solidFill>
            </a:rPr>
            <a:t>98,5</a:t>
          </a:r>
        </a:p>
        <a:p xmlns:a="http://schemas.openxmlformats.org/drawingml/2006/main"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avdyanskoeSP@donland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</a:t>
            </a:r>
            <a:r>
              <a:rPr lang="ru-RU" sz="2800" b="1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Савдянского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сельского поселения </a:t>
            </a:r>
            <a:r>
              <a:rPr lang="ru-RU" sz="2800" b="1" i="1">
                <a:solidFill>
                  <a:schemeClr val="tx2">
                    <a:lumMod val="75000"/>
                  </a:schemeClr>
                </a:solidFill>
                <a:latin typeface="+mj-lt"/>
              </a:rPr>
              <a:t>Заветинского </a:t>
            </a:r>
            <a:r>
              <a:rPr lang="ru-RU" sz="2800" b="1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района за 2019 год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РАСХОДЫ БЮДЖЕТА ПОСЕЛЕНИЯ В РАМКАХ МУНИЦИПАЛЬНЫХ ЦЕЛЕВЫХ ПРОГРАММ </a:t>
            </a:r>
            <a:r>
              <a:rPr lang="ru-RU" sz="2800" b="1" dirty="0">
                <a:solidFill>
                  <a:srgbClr val="FF0000"/>
                </a:solidFill>
              </a:rPr>
              <a:t>(ПРОДОЛЖЕНИЕ)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61441"/>
              </p:ext>
            </p:extLst>
          </p:nvPr>
        </p:nvGraphicFramePr>
        <p:xfrm>
          <a:off x="179512" y="1340768"/>
          <a:ext cx="8784976" cy="331073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2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8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с начала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Савдянского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3354,0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3352,9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692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и распоряжение муниципальным имуществом в муниципальном образовании «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Свдянское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сельское поселение»»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26,4 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4231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«Социальная поддержка граждан»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919008"/>
            <a:ext cx="83164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Администрация </a:t>
            </a:r>
            <a:r>
              <a:rPr lang="ru-RU" sz="20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Савдянского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сельского поселения</a:t>
            </a:r>
          </a:p>
          <a:p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Официальный сайт: </a:t>
            </a:r>
            <a:r>
              <a:rPr lang="fr-FR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http://</a:t>
            </a: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savdyanskoesp.ru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/</a:t>
            </a:r>
          </a:p>
          <a:p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Телефон: 8 (86378) 2-64-</a:t>
            </a:r>
            <a:r>
              <a:rPr lang="en-US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2</a:t>
            </a:r>
          </a:p>
          <a:p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Адрес: 347442, Ростовская область, </a:t>
            </a:r>
            <a:r>
              <a:rPr lang="ru-RU" sz="20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Заветинский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район, х. </a:t>
            </a:r>
            <a:r>
              <a:rPr lang="ru-RU" sz="20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Савдя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, ул. Центральная, 13</a:t>
            </a:r>
          </a:p>
          <a:p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E-mail: </a:t>
            </a:r>
            <a:r>
              <a:rPr lang="en-US" sz="2000" b="1" dirty="0" err="1">
                <a:solidFill>
                  <a:schemeClr val="accent2">
                    <a:lumMod val="20000"/>
                    <a:lumOff val="80000"/>
                  </a:schemeClr>
                </a:solidFill>
                <a:hlinkClick r:id="rId3"/>
              </a:rPr>
              <a:t>S</a:t>
            </a:r>
            <a:r>
              <a:rPr lang="en-US" sz="2000" b="1" dirty="0" err="1">
                <a:solidFill>
                  <a:schemeClr val="accent2">
                    <a:lumMod val="20000"/>
                    <a:lumOff val="80000"/>
                  </a:schemeClr>
                </a:solidFill>
                <a:hlinkClick r:id="rId3"/>
              </a:rPr>
              <a:t>avdyanskoeSP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hlinkClick r:id="rId3"/>
              </a:rPr>
              <a:t>@</a:t>
            </a:r>
            <a:r>
              <a:rPr lang="en-US" sz="2000" b="1" dirty="0" err="1">
                <a:solidFill>
                  <a:schemeClr val="accent2">
                    <a:lumMod val="20000"/>
                    <a:lumOff val="80000"/>
                  </a:schemeClr>
                </a:solidFill>
                <a:hlinkClick r:id="rId3"/>
              </a:rPr>
              <a:t>donland</a:t>
            </a:r>
            <a:r>
              <a:rPr lang="ru-RU" sz="2000" b="1" dirty="0">
                <a:solidFill>
                  <a:schemeClr val="accent2">
                    <a:lumMod val="20000"/>
                    <a:lumOff val="80000"/>
                  </a:schemeClr>
                </a:solidFill>
                <a:hlinkClick r:id="rId3"/>
              </a:rPr>
              <a:t>.ru</a:t>
            </a:r>
            <a:endParaRPr lang="ru-RU" sz="20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6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Савдянского</a:t>
            </a:r>
            <a:r>
              <a:rPr lang="ru-RU" altLang="ru-RU" sz="3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dirty="0">
                <a:solidFill>
                  <a:srgbClr val="34411B"/>
                </a:solidFill>
              </a:rPr>
              <a:t>Представляем Вашему вниманию Отчет об исполнении  бюджета </a:t>
            </a:r>
            <a:r>
              <a:rPr lang="ru-RU" sz="2800" b="1" dirty="0" err="1">
                <a:solidFill>
                  <a:srgbClr val="34411B"/>
                </a:solidFill>
              </a:rPr>
              <a:t>Савдянского</a:t>
            </a:r>
            <a:r>
              <a:rPr lang="ru-RU" sz="2800" b="1" dirty="0">
                <a:solidFill>
                  <a:srgbClr val="34411B"/>
                </a:solidFill>
              </a:rPr>
              <a:t> сельского поселения </a:t>
            </a:r>
            <a:r>
              <a:rPr lang="ru-RU" sz="2800" b="1" dirty="0" err="1">
                <a:solidFill>
                  <a:srgbClr val="34411B"/>
                </a:solidFill>
              </a:rPr>
              <a:t>Заветинского</a:t>
            </a:r>
            <a:r>
              <a:rPr lang="ru-RU" sz="2800" b="1" dirty="0">
                <a:solidFill>
                  <a:srgbClr val="34411B"/>
                </a:solidFill>
              </a:rPr>
              <a:t> района за 2019 год.</a:t>
            </a:r>
          </a:p>
          <a:p>
            <a:pPr algn="just"/>
            <a:r>
              <a:rPr lang="ru-RU" sz="2800" b="1" dirty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ОСНОВНЫЕ ПАРАМЕТРЫ ИСПОЛНЕНИЯ  БЮДЖЕТА САВДЯНСКОГО СЕЛЬСКОГО ПОСЕЛЕНИЯ ЗА 2019 ГОД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324263"/>
              </p:ext>
            </p:extLst>
          </p:nvPr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11144,6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11642,9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104,5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12034,2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11857,8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889,6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214,9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ИСПОЛНЕНИЕ БЮДЖЕТА САВДЯНСКОГО СЕЛЬСКОГО ПОСЕЛЕНИЯ ЗА 2019 ГОД ПО ДОХОДАМ (ТЫС.РУБ.)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09521347"/>
              </p:ext>
            </p:extLst>
          </p:nvPr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546203130"/>
              </p:ext>
            </p:extLst>
          </p:nvPr>
        </p:nvGraphicFramePr>
        <p:xfrm>
          <a:off x="3635896" y="1916832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55730"/>
              </p:ext>
            </p:extLst>
          </p:nvPr>
        </p:nvGraphicFramePr>
        <p:xfrm>
          <a:off x="323529" y="1412776"/>
          <a:ext cx="8640959" cy="262192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782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9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9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4342,7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4841,1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498,4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450,0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354,0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-96,0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Единый сельскохозяйственный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3348,0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3889,2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541,2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55,4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62,4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4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456,8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515,0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58,2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3,7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-3,7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28,8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20,5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-8,3</a:t>
                      </a: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5301208"/>
            <a:ext cx="85689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700" b="1" i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*</a:t>
            </a:r>
            <a:r>
              <a:rPr lang="ru-RU" sz="1700" b="1" i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Анализ исполнения собственных доходов бюджета поселения за 2019 год свидетельствует  о том, что план по указанным доходам   выполнен   на  111,5%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СТРУКТУРА И ОБЪЕМ НАЛОГОВЫХ И НЕНАЛОГОВЫХ ДОХОДОВ БЮДЖЕТА САВДЯНСКОГО СЕЛЬСКОГО ПОСЕЛЕНИЯ ЗА 2019 ГОД (ТЫС.РУБ.)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874997"/>
              </p:ext>
            </p:extLst>
          </p:nvPr>
        </p:nvGraphicFramePr>
        <p:xfrm>
          <a:off x="395536" y="1124744"/>
          <a:ext cx="8352928" cy="41346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8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solidFill>
                            <a:srgbClr val="C00000"/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6801,9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6801,9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264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6309,3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6309,3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4493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осуществление полномочий по первичному воинскому учету  на территориях,  где отсутствуют военные комиссариаты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83,3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83,3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3845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на выполнение передаваемых полномочий субъектов РФ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0,2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0,2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 межбюджетные трансферты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409,1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409,1 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ИСПОЛНЕНИЕ БЮДЖЕТА САВДЯНСКОГО СЕЛЬСКОГО ПОСЕЛЕНИЯ ЗА 2019 ГОД ПО РАСХОДАМ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27314803"/>
              </p:ext>
            </p:extLst>
          </p:nvPr>
        </p:nvGraphicFramePr>
        <p:xfrm>
          <a:off x="1403648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61675"/>
              </p:ext>
            </p:extLst>
          </p:nvPr>
        </p:nvGraphicFramePr>
        <p:xfrm>
          <a:off x="467544" y="1340768"/>
          <a:ext cx="8352927" cy="434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7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Исполнение(%)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12034,2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11857,8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98,5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30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5960,0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5807,2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97,4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616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Защита населения и территории от ЧС, гражданская оборона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416,3</a:t>
                      </a:r>
                      <a:endParaRPr lang="ru-RU" b="0" dirty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409,0</a:t>
                      </a:r>
                      <a:endParaRPr lang="ru-RU" b="0" dirty="0"/>
                    </a:p>
                    <a:p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98,2</a:t>
                      </a:r>
                    </a:p>
                    <a:p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Благоустройство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2117,8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2102,8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99,2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72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18,2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18,2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3354,0 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3352,9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99,9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99,7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СТРУКТУРА И ОБЪЕМ РАСХОДОВ БЮДЖЕТА САВДЯНСКОГО СЕЛЬСКОГО ПОСЕЛЕНИЯ ЗА 2019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C000"/>
                </a:solidFill>
              </a:rPr>
              <a:t>РАСХОДЫ БЮДЖЕТА ПОСЕЛЕНИЯ В РАМКАХ МУНИЦИПАЛЬНЫХ  ЦЕЛЕВЫХ ПРОГРАММ ЗА 2019 ГОД (тыс. 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33774"/>
              </p:ext>
            </p:extLst>
          </p:nvPr>
        </p:nvGraphicFramePr>
        <p:xfrm>
          <a:off x="179512" y="1412776"/>
          <a:ext cx="8640960" cy="51304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11845,1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11718,8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031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«Муниципальная политика»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5838,9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5760,8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2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общественного порядка и противодействие преступности на территории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Савдянского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593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населения и территорий от чрезвычайных ситуаций, обеспечение пожарной безопасности и безопасности людей на водных объектах на территории </a:t>
                      </a:r>
                      <a:r>
                        <a:rPr kumimoji="0" lang="ru-RU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Савдянского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79646">
                              <a:lumMod val="75000"/>
                            </a:srgb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409,0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Савдянского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2117,8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2102,8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физической культуры и спорта на территории </a:t>
                      </a:r>
                      <a:r>
                        <a:rPr lang="ru-RU" sz="1600" b="1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Савдянского</a:t>
                      </a:r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поселения»</a:t>
                      </a:r>
                    </a:p>
                    <a:p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573</Words>
  <Application>Microsoft Office PowerPoint</Application>
  <PresentationFormat>Экран (4:3)</PresentationFormat>
  <Paragraphs>181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Бюджет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Пользователь</cp:lastModifiedBy>
  <cp:revision>37</cp:revision>
  <dcterms:created xsi:type="dcterms:W3CDTF">2018-03-07T10:41:26Z</dcterms:created>
  <dcterms:modified xsi:type="dcterms:W3CDTF">2020-09-29T08:31:51Z</dcterms:modified>
</cp:coreProperties>
</file>